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FA40-8882-42A8-A03D-E00B23148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7E86D-EC44-42DC-A6E1-23CDEDA4A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92BEF-1606-43EA-8834-DB0358FA2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AAB5B-EDCA-49EB-ABB2-1691B94F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638C3-964C-480F-AEAB-7AFC09BF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512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8323-71C2-4A65-B4CA-E130674E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03F4-22AA-4D38-9E33-5CD8B676F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A775F-78AB-4077-9439-060E49B0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200DA-A9A7-4A7D-A5D1-EA9DA960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F90E8-E3A0-49DD-981E-16BFEE7C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676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148B-FC12-4D8A-BD9F-8C7C0E0AA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66CCD-5FF8-4126-83AD-E857F2D88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F16AD-BD06-4A53-B9EC-6D7FC831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559D5-3B31-469F-853A-B95FDF438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DEA3-CE5A-46B6-BCE4-C46D6467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584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2895-7655-4E0B-A955-064979BD5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2AC6B-AB0C-42ED-A4E5-F44BBEE61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EF4CC-10D4-46E4-BDF0-7C40341FF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9C06C-7857-4ECF-89BE-DA182716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EA0DF-2938-4F12-87F7-0A43A32A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A2BB0-5B55-44FD-8A5B-80CC22A7F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612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FEA9-E370-444D-B4F2-F81593AB0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BA671-F91C-4297-9518-D2467BADB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BB62E-ADBE-4E67-ACDF-4DB239AD6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6E0EF6-BDE7-4015-B576-2807E7A80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8C0C80-0822-44B1-8B8C-19E5F4CD52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8AA6F3-01F1-4348-934A-CB48630C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C5D05-C3D4-4988-82E1-AF7F9D075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643F5-CF87-4A1F-BF8B-F3B2A42F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88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148E-1511-4714-BFCB-71ED5DD2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E6B731-7F3F-4D9E-8CFD-D1E7D640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0F33D-7D2E-43AB-BAA7-834560F2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A6627-6B17-446F-96D5-84F78813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41329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DCCB18-477C-4F47-9F36-8C1CE8FC9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C56680-377C-4D54-9F47-D3619031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F293E-8E55-489F-9AF7-A4F8A2FE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817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9A45-7897-46E4-ADC5-2FD1F8C3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D12A1-5946-40BF-BE8E-60812876A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A9083-3C8E-429C-9877-679982E7A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77826A-D7B2-4CA9-8032-596A87541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F760D-9244-43B3-B961-B8FB7B93E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64400-2BEB-4541-BB41-AC3E968B3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37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7685-C9D0-4743-984C-7F27EE587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1C75DC-5A9F-4264-A78E-30E50ADE58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ECC81-962E-4935-8899-EADDA057D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C5B3B-3A4F-403C-96AF-7EEFF4BF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363B4E-3766-438B-BA5F-E328C1840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8E287-5C4A-4E6F-A4BF-7F754DEA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67525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725D1-7C42-47AF-BC02-4F7B1489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D00EB2-A549-488B-935D-17FCB3BBE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F116-B4AE-42BB-8113-20116AD5A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36062-0580-4646-AF9A-4571EA91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9CD13-DFF3-439B-AF2E-B4C8D4F7D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2409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09694E-E642-422B-9A2C-9D88E69BF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8D2C8-56E6-483A-8F6D-E4804035E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9A18B-4AF5-4889-8E12-AFD860132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6BB9C-E6E7-462F-AD30-E321DAE8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9B8EE-26A1-4AEA-89F9-1DA28226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3666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2E5046-2CB8-4448-B7DD-279F1855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5060C-6501-4746-9E73-57F889E46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F0AF7-6CE2-4965-BC4B-3940FEE9D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7FA4F-2F21-470D-B5E9-7ECB564551C5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6701C-EBA2-496E-88C4-D9465B474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25E52-D8A2-4D3C-B18E-EBFCF1223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5DFEE-2EA6-40C2-9544-A0C297AEE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6145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0B4191B3-381D-436E-B26E-02CCF606E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324" y="6208546"/>
            <a:ext cx="2162175" cy="53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65495C-E47E-449A-A241-C7F5BBA1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39" y="1463675"/>
            <a:ext cx="6908799" cy="51815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F75C94-9BF7-4237-B5E8-3650506E9A2D}"/>
              </a:ext>
            </a:extLst>
          </p:cNvPr>
          <p:cNvSpPr/>
          <p:nvPr/>
        </p:nvSpPr>
        <p:spPr>
          <a:xfrm>
            <a:off x="8056880" y="1784479"/>
            <a:ext cx="40233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Look at wonderful altar for the Do this in Memory Mass .</a:t>
            </a:r>
          </a:p>
          <a:p>
            <a:endParaRPr lang="en-GB" dirty="0"/>
          </a:p>
          <a:p>
            <a:r>
              <a:rPr lang="en-GB" dirty="0"/>
              <a:t>The Gospel story was Jesus calling the first of his disciples and promising to have them catch people for his kingdom instead of fish. </a:t>
            </a:r>
          </a:p>
          <a:p>
            <a:endParaRPr lang="en-GB" dirty="0"/>
          </a:p>
          <a:p>
            <a:r>
              <a:rPr lang="en-GB" dirty="0"/>
              <a:t>All the boys and girls coloured in pictures of fish for the altar display to help them focus on the Gospel story !</a:t>
            </a:r>
          </a:p>
          <a:p>
            <a:endParaRPr lang="en-GB" dirty="0"/>
          </a:p>
          <a:p>
            <a:r>
              <a:rPr lang="en-GB" dirty="0"/>
              <a:t>Congratulations to all. </a:t>
            </a:r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3A19E-4D48-4813-B867-65D3712D06DD}"/>
              </a:ext>
            </a:extLst>
          </p:cNvPr>
          <p:cNvSpPr/>
          <p:nvPr/>
        </p:nvSpPr>
        <p:spPr>
          <a:xfrm>
            <a:off x="3125443" y="302602"/>
            <a:ext cx="59411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b="1" dirty="0"/>
              <a:t>Do this in Memory Mass in preparation for First Communion</a:t>
            </a:r>
          </a:p>
          <a:p>
            <a:pPr algn="ctr"/>
            <a:r>
              <a:rPr lang="en-IE" b="1" dirty="0"/>
              <a:t>26</a:t>
            </a:r>
            <a:r>
              <a:rPr lang="en-IE" b="1" baseline="30000" dirty="0"/>
              <a:t>th</a:t>
            </a:r>
            <a:r>
              <a:rPr lang="en-IE" b="1" dirty="0"/>
              <a:t>. January  2020</a:t>
            </a:r>
          </a:p>
          <a:p>
            <a:pPr algn="ctr"/>
            <a:r>
              <a:rPr lang="en-IE" b="1" dirty="0"/>
              <a:t> 12.30 Mass</a:t>
            </a:r>
          </a:p>
        </p:txBody>
      </p:sp>
    </p:spTree>
    <p:extLst>
      <p:ext uri="{BB962C8B-B14F-4D97-AF65-F5344CB8AC3E}">
        <p14:creationId xmlns:p14="http://schemas.microsoft.com/office/powerpoint/2010/main" val="4092745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Dillon</dc:creator>
  <cp:lastModifiedBy>Mary Dillon</cp:lastModifiedBy>
  <cp:revision>4</cp:revision>
  <dcterms:created xsi:type="dcterms:W3CDTF">2020-02-07T12:08:35Z</dcterms:created>
  <dcterms:modified xsi:type="dcterms:W3CDTF">2020-02-07T12:47:21Z</dcterms:modified>
</cp:coreProperties>
</file>